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124" d="100"/>
          <a:sy n="124" d="100"/>
        </p:scale>
        <p:origin x="5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831184-1DD6-3943-AD06-960955244E9A}" type="datetimeFigureOut">
              <a:rPr lang="en-US" smtClean="0"/>
              <a:t>9/10/20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ACFD83-9395-CB47-B488-1A4F7815E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64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91349-5B31-F04B-AD28-43881003E1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D7F955-E84A-DC4D-A76D-D5054087F6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74ACE2-B37B-EC47-9EF1-2BACD96B0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9/10/20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C87F6D-09F0-D143-8B8E-953D7BD5A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D. Rubin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1F10CD-334E-EA4D-8FBF-22244234B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33218-7F96-0E43-B876-8C3992FAE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148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10462-2A31-EA4F-AEFA-C80670DD7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918C88-C05D-8B42-A98F-FE0881A128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5FA64A-BB40-A94C-8D24-120F0B25E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9/10/20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79EAC-970D-7A4C-8EEC-A7A98B726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D. Rubin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EE074A-F8B3-C64A-837C-3A403F516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33218-7F96-0E43-B876-8C3992FAE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036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1FD4C2-6405-434D-B65D-4088896A20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9A3795-053E-4D40-882D-E9D774AD42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73D026-4794-D347-9687-17410B26D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9/10/20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C75F94-2793-B84A-8C2F-79DA46EEE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D. Rubin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44BE74-959A-1E46-8135-BB1C1BD6F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33218-7F96-0E43-B876-8C3992FAE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747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A14A3-4FE7-C743-ACDA-ACCBE4F7A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66119-EACE-0B4F-B96F-049DD5CADC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25BB13-FDCD-3642-BFA3-C7E2B0837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9/10/20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89BDF1-ADB3-6242-99A9-5F3AA3717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D. Rubin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E1BC9F-86F0-524F-B5A0-F1804E318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33218-7F96-0E43-B876-8C3992FAE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983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D2B46-C58C-D64F-BB63-1B2D9C624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55D283-C281-434D-ACA5-D4C9A0124E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83A93F-36A2-2B41-B8B2-12F411D91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9/10/20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7CD292-61B7-EB46-A8ED-377180C20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D. Rubin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C8B573-9568-6345-B3F7-7A3967B3A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33218-7F96-0E43-B876-8C3992FAE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271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B81E8-6FF8-224D-B8C5-38EA7A390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D8341E-D27F-2144-85D7-BA6B4FA856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ABEE01-2897-194A-8D39-39BD793DFB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7FAEC2-9520-5F4C-A192-FD4DFD490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9/10/20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BE1031-37E6-C743-BBB6-738D247D4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D. Rubin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8E3BB1-DDA4-4444-9F90-C1893AF19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33218-7F96-0E43-B876-8C3992FAE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121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611F8-276C-DC4C-A4F1-E93DEC81F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928473-675B-174F-8829-C1098E8CD1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FDB879-3A4C-C04E-ADB4-EF9D114390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2B5D91-B428-F04C-8E79-FCE7F4DF23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410AB6-6595-1647-BAA2-CBF0540DFB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59A249-DD30-ED48-82A5-7A105625E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9/10/20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7E4BC9-BD9E-B24F-AC15-E5331BE4B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D. Rubin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86BFD5-3664-3448-8A54-661ABF7A6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33218-7F96-0E43-B876-8C3992FAE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175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4FA1F-492B-844E-804A-F852CFFA0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91E926-7A2D-A641-8F27-58F79BFC5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9/10/20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B6AF48-108C-C54F-9DF9-A4DAF5A46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D. Rubin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90DE5D-4941-B345-A960-77A99F0F5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33218-7F96-0E43-B876-8C3992FAE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349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CC4375-5384-E941-8B69-A800DD5A9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9/10/20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707AE9-58B8-A340-AC6A-886E4D61F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D. Rubin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B8795-2D45-EA4D-A1C4-0EA6C275D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33218-7F96-0E43-B876-8C3992FAE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94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DCD33-2785-9942-88DF-D15EB46AE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DAC06B-AB12-4B4D-B1D7-6D483906E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A7978B-B819-3C4E-8C7C-52BAA3D943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F9914A-0BC4-584A-AF56-D214B0F2D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9/10/20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81E7D0-4243-3F4E-A7E1-25AE121F9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D. Rubin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AB8806-FE51-0647-A729-15C7E82A9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33218-7F96-0E43-B876-8C3992FAE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818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99D61-6936-E94D-AEDA-A1FEE810E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52D7F7-E16E-E940-9EC2-275AB804DF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B7151B-4753-3A47-8B60-0E1D713209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A797CE-EFC9-F64E-9791-B18059E41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9/10/20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4A0252-53A5-124F-BCA5-44C8298D1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D. Rubin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37A4C8-EEC4-2F41-B9A6-AA5679380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33218-7F96-0E43-B876-8C3992FAE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752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272201-BC1B-164A-8B25-87777CA0B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7BF0D3-5D2C-8342-8EF2-DEA50EB145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9968F5-BE53-9945-95AC-8C5F9A6017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9/10/20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596640-D4A5-3341-B87C-44BF2CB364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D. Rubin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64C36A-2AEE-1249-96AF-42A5E553AE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33218-7F96-0E43-B876-8C3992FAE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981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D2B92-06FA-E74B-8817-F1D421B8C8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Quad survey and </a:t>
            </a:r>
            <a:r>
              <a:rPr lang="en-US" dirty="0" err="1"/>
              <a:t>Efield</a:t>
            </a:r>
            <a:r>
              <a:rPr lang="en-US" dirty="0"/>
              <a:t>/pitch corrections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21BD4E-0454-9348-A37A-D871DD58B9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D. Rubin</a:t>
            </a:r>
          </a:p>
          <a:p>
            <a:r>
              <a:rPr lang="en-US" dirty="0"/>
              <a:t>September 10, 2020</a:t>
            </a:r>
          </a:p>
        </p:txBody>
      </p:sp>
    </p:spTree>
    <p:extLst>
      <p:ext uri="{BB962C8B-B14F-4D97-AF65-F5344CB8AC3E}">
        <p14:creationId xmlns:p14="http://schemas.microsoft.com/office/powerpoint/2010/main" val="1804987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066E8C1-B7F2-E64D-8512-5F3F22A1F5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9689" y="1793412"/>
            <a:ext cx="3327400" cy="2387600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B01E78-BC41-8A4C-9041-A9F7AE996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9/10/20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6E437B-4828-8A4A-8DE4-FDF859348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D. Rubin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8B57E8-58E3-944F-88AC-DF07C072B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33218-7F96-0E43-B876-8C3992FAE98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053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72C1A4C-2B85-BF4D-8629-077904CD1C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922" y="1713216"/>
            <a:ext cx="4673457" cy="311563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6D9C1B8-2FD7-A949-9EF8-26CF371869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9429" y="1500031"/>
            <a:ext cx="5089133" cy="339275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B4CC7C0-2CE3-FF4D-B3D2-C27A3BD97F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52369" y="6197457"/>
            <a:ext cx="2146300" cy="381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3008662-D6F4-D143-9D86-E72A89D2DBE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84094" y="5080143"/>
            <a:ext cx="1701800" cy="3048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9D778C4-A458-F740-B893-B1422B96207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72052" y="5232543"/>
            <a:ext cx="1689100" cy="279400"/>
          </a:xfrm>
          <a:prstGeom prst="rect">
            <a:avLst/>
          </a:prstGeom>
        </p:spPr>
      </p:pic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08DD44B-9FB4-1548-B1B5-34BC5F2DC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9/10/20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303944C1-81DE-6744-8936-040E42166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D. Rubin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636C11BD-E5F4-5444-A8E6-45C9B6D68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33218-7F96-0E43-B876-8C3992FAE98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752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24</Words>
  <Application>Microsoft Macintosh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Quad survey and Efield/pitch corrections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Quad survey and Efield/pitch corrections</dc:title>
  <dc:creator>David L. Rubin</dc:creator>
  <cp:lastModifiedBy>David L. Rubin</cp:lastModifiedBy>
  <cp:revision>3</cp:revision>
  <dcterms:created xsi:type="dcterms:W3CDTF">2020-09-10T15:57:20Z</dcterms:created>
  <dcterms:modified xsi:type="dcterms:W3CDTF">2020-09-10T16:19:59Z</dcterms:modified>
</cp:coreProperties>
</file>