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38EE8-E46D-CB40-BBCA-58CCCB74C78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484A1-41DE-FD48-B06B-2FBFDCA00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82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D5EE-1062-6644-AD42-82901875C48C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518DF-7022-0644-8DB7-CF89F166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939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1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6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8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9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5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0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2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7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064" y="667839"/>
            <a:ext cx="84993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Agenda for the 31-January-2019 meeting of the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E-field and Pitch Systematics Working Group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Pitch Correction update </a:t>
            </a:r>
            <a:r>
              <a:rPr lang="mr-IN" sz="2400" i="1" dirty="0" smtClean="0"/>
              <a:t>–</a:t>
            </a:r>
            <a:r>
              <a:rPr lang="en-US" sz="2400" i="1" dirty="0" smtClean="0"/>
              <a:t> J. Mott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Fast Rotation update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i="1" dirty="0" smtClean="0"/>
              <a:t>R. Carey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Gm2ringsim </a:t>
            </a:r>
            <a:r>
              <a:rPr lang="mr-IN" sz="2400" dirty="0" smtClean="0"/>
              <a:t>–</a:t>
            </a:r>
            <a:r>
              <a:rPr lang="en-US" sz="2400" dirty="0" smtClean="0"/>
              <a:t> test CERN method for extracting </a:t>
            </a:r>
            <a:r>
              <a:rPr lang="en-US" sz="2400" dirty="0" err="1" smtClean="0"/>
              <a:t>distribtion</a:t>
            </a:r>
            <a:r>
              <a:rPr lang="en-US" sz="2400" dirty="0" smtClean="0"/>
              <a:t> of equilibrium radii from simulation data and explore dependencies </a:t>
            </a:r>
            <a:r>
              <a:rPr lang="mr-IN" sz="2400" dirty="0" smtClean="0"/>
              <a:t>–</a:t>
            </a:r>
            <a:r>
              <a:rPr lang="en-US" sz="2400" dirty="0" smtClean="0"/>
              <a:t> update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i="1" dirty="0" smtClean="0"/>
              <a:t>R. </a:t>
            </a:r>
            <a:r>
              <a:rPr lang="en-US" sz="2400" i="1" dirty="0" err="1" smtClean="0"/>
              <a:t>Fatemi</a:t>
            </a:r>
            <a:endParaRPr lang="en-US" sz="2400" i="1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Bmad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spin tracking </a:t>
            </a:r>
            <a:r>
              <a:rPr lang="en-US" sz="2400" dirty="0" err="1" smtClean="0"/>
              <a:t>vs</a:t>
            </a:r>
            <a:r>
              <a:rPr lang="en-US" sz="2400" dirty="0" smtClean="0"/>
              <a:t> integration of                and                   and dependence on </a:t>
            </a:r>
            <a:r>
              <a:rPr lang="en-US" sz="2400" dirty="0" err="1" smtClean="0"/>
              <a:t>betatron</a:t>
            </a:r>
            <a:r>
              <a:rPr lang="en-US" sz="2400" dirty="0" smtClean="0"/>
              <a:t> amplitude </a:t>
            </a:r>
            <a:r>
              <a:rPr lang="mr-IN" sz="2400" dirty="0" smtClean="0"/>
              <a:t>–</a:t>
            </a:r>
            <a:r>
              <a:rPr lang="en-US" sz="2400" dirty="0" smtClean="0"/>
              <a:t> update - </a:t>
            </a:r>
            <a:r>
              <a:rPr lang="en-US" sz="2400" i="1" dirty="0" smtClean="0"/>
              <a:t>D. Rubin</a:t>
            </a:r>
            <a:endParaRPr lang="en-US" sz="2400" i="1" dirty="0"/>
          </a:p>
        </p:txBody>
      </p:sp>
      <p:pic>
        <p:nvPicPr>
          <p:cNvPr id="5" name="Picture 4" descr="bf_beta_times_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534" y="3713895"/>
            <a:ext cx="774700" cy="292100"/>
          </a:xfrm>
          <a:prstGeom prst="rect">
            <a:avLst/>
          </a:prstGeom>
        </p:spPr>
      </p:pic>
      <p:pic>
        <p:nvPicPr>
          <p:cNvPr id="6" name="Picture 5" descr="bf_(_vec_beta_c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117" y="3636453"/>
            <a:ext cx="1041400" cy="38100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8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84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4</cp:revision>
  <dcterms:created xsi:type="dcterms:W3CDTF">2019-01-31T02:54:48Z</dcterms:created>
  <dcterms:modified xsi:type="dcterms:W3CDTF">2019-01-31T03:07:59Z</dcterms:modified>
</cp:coreProperties>
</file>