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59" r:id="rId4"/>
    <p:sldId id="258" r:id="rId5"/>
    <p:sldId id="257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99" d="100"/>
          <a:sy n="199" d="100"/>
        </p:scale>
        <p:origin x="-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968AB-38D0-5E45-9B0D-8132A008C2D5}" type="datetimeFigureOut">
              <a:rPr lang="en-US" smtClean="0"/>
              <a:t>1/17/19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0E7ED-7FB9-984C-AAF0-8A0E183C8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01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6AFB-85A1-B843-965B-F69A430CDDE2}" type="datetimeFigureOut">
              <a:rPr lang="en-US" smtClean="0"/>
              <a:t>1/17/19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249DF-A8A4-8845-AB49-3C001CEC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559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C48F-63E2-4E41-B6A4-48EF9F83BB6E}" type="datetime1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2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20F5-A1D7-F246-B18B-B618A97A433C}" type="datetime1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9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3DF5-F8D5-E84A-A004-307CD6E225BF}" type="datetime1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1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2663-B143-5E48-A0A9-8036CC55BAAA}" type="datetime1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9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FE4A3-F84F-9444-9BE3-B976F0DEADC5}" type="datetime1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A837-2678-F742-8B85-0E871D7BCA4A}" type="datetime1">
              <a:rPr lang="en-US" smtClean="0"/>
              <a:t>1/17/19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0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8B78E-7EC9-A342-B99E-FEE79A903517}" type="datetime1">
              <a:rPr lang="en-US" smtClean="0"/>
              <a:t>1/17/19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71D2-F0B5-774F-9E93-11FB81C4E56D}" type="datetime1">
              <a:rPr lang="en-US" smtClean="0"/>
              <a:t>1/17/19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8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0ACB-455E-5349-B269-676BD13D11B9}" type="datetime1">
              <a:rPr lang="en-US" smtClean="0"/>
              <a:t>1/17/19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1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79A6F-B2E7-7C47-9AE4-103B3E32D2DC}" type="datetime1">
              <a:rPr lang="en-US" smtClean="0"/>
              <a:t>1/17/19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1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53ABF-4275-E541-9594-4A05C0CFAD00}" type="datetime1">
              <a:rPr lang="en-US" smtClean="0"/>
              <a:t>1/17/19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3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E1130-0F4F-3345-84F1-4BFA54044907}" type="datetime1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9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Efield</a:t>
            </a:r>
            <a:r>
              <a:rPr lang="en-US" dirty="0" smtClean="0"/>
              <a:t>/Pitch correction overview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 </a:t>
            </a:r>
          </a:p>
          <a:p>
            <a:r>
              <a:rPr lang="en-US" dirty="0" smtClean="0"/>
              <a:t>January 17, 2019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0ACB-455E-5349-B269-676BD13D11B9}" type="datetime1">
              <a:rPr lang="en-US" smtClean="0"/>
              <a:t>1/17/19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56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5469" y="208047"/>
            <a:ext cx="3694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</a:t>
            </a:r>
            <a:r>
              <a:rPr lang="en-US" sz="2400" dirty="0" smtClean="0"/>
              <a:t>-field and pitch corrections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46344" y="776724"/>
            <a:ext cx="8440817" cy="5663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E-field correction </a:t>
            </a:r>
          </a:p>
          <a:p>
            <a:r>
              <a:rPr lang="en-US" dirty="0" smtClean="0"/>
              <a:t>First</a:t>
            </a:r>
            <a:r>
              <a:rPr lang="en-US" dirty="0" smtClean="0"/>
              <a:t> </a:t>
            </a:r>
            <a:r>
              <a:rPr lang="en-US" dirty="0" smtClean="0"/>
              <a:t>order estimate depends 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Momentum </a:t>
            </a:r>
            <a:r>
              <a:rPr lang="en-US" dirty="0" smtClean="0"/>
              <a:t>(radial) distribution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voltage</a:t>
            </a:r>
          </a:p>
          <a:p>
            <a:r>
              <a:rPr lang="en-US" dirty="0" smtClean="0"/>
              <a:t>      Momentum distribution is extracted from FR analysis (FFT and CERN)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Consistency of FFT and CERN methods </a:t>
            </a:r>
            <a:r>
              <a:rPr lang="en-US" dirty="0" smtClean="0"/>
              <a:t>?</a:t>
            </a:r>
          </a:p>
          <a:p>
            <a:pPr marL="1200150" lvl="2" indent="-285750">
              <a:buFont typeface="Arial"/>
              <a:buChar char="•"/>
            </a:pPr>
            <a:r>
              <a:rPr lang="en-US" smtClean="0"/>
              <a:t>Bad resistors?</a:t>
            </a:r>
            <a:endParaRPr lang="en-US" dirty="0" smtClean="0"/>
          </a:p>
          <a:p>
            <a:pPr marL="1200150" lvl="2" indent="-285750">
              <a:buFont typeface="Arial"/>
              <a:buChar char="•"/>
            </a:pPr>
            <a:endParaRPr lang="en-US" i="1" dirty="0"/>
          </a:p>
          <a:p>
            <a:r>
              <a:rPr lang="en-US" i="1" dirty="0" smtClean="0"/>
              <a:t>Do </a:t>
            </a:r>
            <a:r>
              <a:rPr lang="en-US" i="1" dirty="0" smtClean="0"/>
              <a:t>the FR analyses give the right answer? </a:t>
            </a:r>
          </a:p>
          <a:p>
            <a:endParaRPr lang="en-US" i="1" dirty="0"/>
          </a:p>
          <a:p>
            <a:r>
              <a:rPr lang="en-US" dirty="0" smtClean="0"/>
              <a:t>FR analysis is dominated by early time data </a:t>
            </a:r>
            <a:r>
              <a:rPr lang="mr-IN" dirty="0" smtClean="0"/>
              <a:t>–</a:t>
            </a:r>
            <a:r>
              <a:rPr lang="en-US" dirty="0" smtClean="0"/>
              <a:t> (before </a:t>
            </a:r>
            <a:r>
              <a:rPr lang="en-US" dirty="0" err="1" smtClean="0"/>
              <a:t>debunching</a:t>
            </a:r>
            <a:r>
              <a:rPr lang="en-US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First order correction in FFT method increases with delay of start time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The early time distribution may be biased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mr-IN" dirty="0" smtClean="0"/>
              <a:t>–</a:t>
            </a:r>
            <a:r>
              <a:rPr lang="en-US" dirty="0" smtClean="0"/>
              <a:t> what is the effect of scraping and the shifting of the closed orbit?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Is the momentum distribution correlated with time into the fill?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Are we looking at the right </a:t>
            </a:r>
            <a:r>
              <a:rPr lang="en-US" dirty="0" err="1" smtClean="0"/>
              <a:t>muons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BB62-FCBF-9F49-A0A8-777BD954B8F8}" type="datetime1">
              <a:rPr lang="en-US" smtClean="0"/>
              <a:t>1/17/19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9960" y="839220"/>
            <a:ext cx="2641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897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5469" y="208047"/>
            <a:ext cx="3694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</a:t>
            </a:r>
            <a:r>
              <a:rPr lang="en-US" sz="2400" dirty="0" smtClean="0"/>
              <a:t>-field and pitch corrections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46344" y="776724"/>
            <a:ext cx="84408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E-field correction </a:t>
            </a:r>
          </a:p>
          <a:p>
            <a:pPr lvl="3"/>
            <a:endParaRPr lang="en-US" dirty="0"/>
          </a:p>
          <a:p>
            <a:r>
              <a:rPr lang="en-US" dirty="0" smtClean="0"/>
              <a:t>Are there higher </a:t>
            </a:r>
            <a:r>
              <a:rPr lang="en-US" dirty="0" smtClean="0"/>
              <a:t>order </a:t>
            </a:r>
            <a:r>
              <a:rPr lang="en-US" dirty="0" smtClean="0"/>
              <a:t>contributions that would lead to modifications to the base correction? </a:t>
            </a:r>
            <a:r>
              <a:rPr lang="en-US" dirty="0" smtClean="0"/>
              <a:t>Due to</a:t>
            </a:r>
            <a:r>
              <a:rPr lang="en-US" dirty="0" smtClean="0"/>
              <a:t> 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</a:t>
            </a:r>
            <a:r>
              <a:rPr lang="en-US" dirty="0" err="1" smtClean="0"/>
              <a:t>multipoles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misalignment/field errors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 smtClean="0"/>
              <a:t>Betatron</a:t>
            </a:r>
            <a:r>
              <a:rPr lang="en-US" dirty="0" smtClean="0"/>
              <a:t> </a:t>
            </a:r>
            <a:r>
              <a:rPr lang="en-US" dirty="0" smtClean="0"/>
              <a:t>amplitude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Non uniformity of the dispersion function</a:t>
            </a:r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Detector effects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What is the effect of pile-up (especially at early time)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Does calorimeter gain bias the FR measurement  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3BD9-9211-D44A-80BF-21ABBB903E0D}" type="datetime1">
              <a:rPr lang="en-US" smtClean="0"/>
              <a:t>1/17/19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626" y="1805670"/>
            <a:ext cx="2641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974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0144" y="120188"/>
            <a:ext cx="1789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Efield</a:t>
            </a:r>
            <a:r>
              <a:rPr lang="en-US" sz="2400" dirty="0" smtClean="0"/>
              <a:t> checks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42503" y="598213"/>
            <a:ext cx="8440817" cy="646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to test the FR analysis ?</a:t>
            </a:r>
          </a:p>
          <a:p>
            <a:endParaRPr lang="en-US" b="1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Explore analytically dependence on </a:t>
            </a:r>
            <a:r>
              <a:rPr lang="en-US" dirty="0" err="1" smtClean="0"/>
              <a:t>betatron</a:t>
            </a:r>
            <a:r>
              <a:rPr lang="en-US" dirty="0" smtClean="0"/>
              <a:t> amplitude, quad offsets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Simulation</a:t>
            </a:r>
            <a:endParaRPr lang="en-US" dirty="0" smtClean="0"/>
          </a:p>
          <a:p>
            <a:pPr lvl="3"/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Generate a fast rotation signal in simulation with known momentum (radial) distribution and check that the FR analyses give the righ</a:t>
            </a:r>
            <a:r>
              <a:rPr lang="en-US" dirty="0" smtClean="0"/>
              <a:t>t answer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Generate distributions with/without scraping and determine if the momentum distribution is different and/or the FR analysis is consistent?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Explore dependence on quad misalignment, </a:t>
            </a:r>
            <a:r>
              <a:rPr lang="en-US" dirty="0" err="1" smtClean="0"/>
              <a:t>betatron</a:t>
            </a:r>
            <a:r>
              <a:rPr lang="en-US" dirty="0" smtClean="0"/>
              <a:t> amplitude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Our correction assumes that                      is a reliable proxy for E-field shift</a:t>
            </a:r>
          </a:p>
          <a:p>
            <a:pPr marL="1200150" lvl="2" indent="-285750">
              <a:buFont typeface="Wingdings" charset="2"/>
              <a:buChar char="§"/>
            </a:pPr>
            <a:r>
              <a:rPr lang="en-US" dirty="0" smtClean="0"/>
              <a:t>Compare with simulation with spin-tracking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Muon</a:t>
            </a:r>
            <a:r>
              <a:rPr lang="en-US" dirty="0" smtClean="0"/>
              <a:t> losses </a:t>
            </a:r>
            <a:r>
              <a:rPr lang="mr-IN" dirty="0" smtClean="0"/>
              <a:t>–</a:t>
            </a:r>
            <a:r>
              <a:rPr lang="en-US" dirty="0" smtClean="0"/>
              <a:t> gm2ringsim </a:t>
            </a:r>
            <a:r>
              <a:rPr lang="mr-IN" dirty="0" smtClean="0"/>
              <a:t>–</a:t>
            </a:r>
            <a:r>
              <a:rPr lang="en-US" dirty="0" smtClean="0"/>
              <a:t> distribution of evolution of distribution including </a:t>
            </a:r>
            <a:r>
              <a:rPr lang="en-US" dirty="0" err="1" smtClean="0"/>
              <a:t>muon</a:t>
            </a:r>
            <a:r>
              <a:rPr lang="en-US" dirty="0" smtClean="0"/>
              <a:t> losses</a:t>
            </a:r>
            <a:endParaRPr lang="en-US" dirty="0"/>
          </a:p>
          <a:p>
            <a:pPr marL="1200150" lvl="2" indent="-285750">
              <a:buFont typeface="Wingdings" charset="2"/>
              <a:buChar char="§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Trackers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Measure radial distribution early to late to establish its stability.</a:t>
            </a:r>
          </a:p>
          <a:p>
            <a:pPr lvl="1"/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Pile up ? Gain?</a:t>
            </a:r>
          </a:p>
          <a:p>
            <a:pPr marL="742950" lvl="1" indent="-285750">
              <a:buFont typeface="Arial"/>
              <a:buChar char="•"/>
            </a:pPr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3BD9-9211-D44A-80BF-21ABBB903E0D}" type="datetime1">
              <a:rPr lang="en-US" smtClean="0"/>
              <a:t>1/17/19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3" name="Picture 2" descr="langle_bf_beta_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056" y="3718787"/>
            <a:ext cx="754184" cy="24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176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732" y="345415"/>
            <a:ext cx="8611430" cy="7017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Pitch correction </a:t>
            </a:r>
          </a:p>
          <a:p>
            <a:r>
              <a:rPr lang="en-US" dirty="0" smtClean="0"/>
              <a:t>Lowest order estimate depends 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Measure of vertical distribution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voltage</a:t>
            </a:r>
          </a:p>
          <a:p>
            <a:r>
              <a:rPr lang="en-US" dirty="0" smtClean="0"/>
              <a:t>      Vertical distribution is extracted from tracker and </a:t>
            </a:r>
            <a:r>
              <a:rPr lang="en-US" dirty="0" err="1" smtClean="0"/>
              <a:t>calo</a:t>
            </a:r>
            <a:r>
              <a:rPr lang="en-US" dirty="0" smtClean="0"/>
              <a:t> </a:t>
            </a:r>
            <a:r>
              <a:rPr lang="en-US" dirty="0" smtClean="0"/>
              <a:t>data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Consistency of tracker angular distribution with offset distribution (vertical)?</a:t>
            </a:r>
            <a:endParaRPr lang="en-US" dirty="0" smtClean="0"/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Tracker/</a:t>
            </a:r>
            <a:r>
              <a:rPr lang="en-US" dirty="0" err="1" smtClean="0"/>
              <a:t>calo</a:t>
            </a:r>
            <a:r>
              <a:rPr lang="en-US" dirty="0" smtClean="0"/>
              <a:t> consistency?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Consistency with simulation?</a:t>
            </a:r>
          </a:p>
          <a:p>
            <a:endParaRPr lang="en-US" dirty="0"/>
          </a:p>
          <a:p>
            <a:r>
              <a:rPr lang="en-US" dirty="0" smtClean="0"/>
              <a:t>Higher order contributions </a:t>
            </a:r>
            <a:r>
              <a:rPr lang="en-US" dirty="0" smtClean="0"/>
              <a:t>from?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Radial B-field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misalignment/field errors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Path </a:t>
            </a:r>
            <a:r>
              <a:rPr lang="en-US" dirty="0" smtClean="0"/>
              <a:t>length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Is the vertical distribution the whole story?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  Quantify these dependencies (analytically and with simulation)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determine pitch correction by estimating                        along the </a:t>
            </a:r>
            <a:r>
              <a:rPr lang="en-US" dirty="0" err="1" smtClean="0"/>
              <a:t>muon’s</a:t>
            </a:r>
            <a:r>
              <a:rPr lang="en-US" dirty="0" smtClean="0"/>
              <a:t> trajectory </a:t>
            </a:r>
          </a:p>
          <a:p>
            <a:r>
              <a:rPr lang="en-US" dirty="0" smtClean="0"/>
              <a:t>We can compute the pitch correction directly by spin-tracking.</a:t>
            </a:r>
          </a:p>
          <a:p>
            <a:r>
              <a:rPr lang="en-US" dirty="0" smtClean="0"/>
              <a:t>    Are the results consistent?  (Check with simulation)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0088-2FA1-A44B-85CE-5767046A54DD}" type="datetime1">
              <a:rPr lang="en-US" smtClean="0"/>
              <a:t>1/17/19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3" name="Picture 2" descr="langle_(_bf_vec_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680" y="5037881"/>
            <a:ext cx="1090099" cy="32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956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0ACB-455E-5349-B269-676BD13D11B9}" type="datetime1">
              <a:rPr lang="en-US" smtClean="0"/>
              <a:t>1/17/19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0784" y="814693"/>
            <a:ext cx="1468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Global checks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716" y="1613412"/>
            <a:ext cx="68055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Simulate conditions of the different runs in as much detail as possible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Generate and track distribution and compute E-field and pitch corrections for that distribution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dirty="0" smtClean="0"/>
              <a:t>Not a substitute for measurement but a valuable cross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533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504</Words>
  <Application>Microsoft Macintosh PowerPoint</Application>
  <PresentationFormat>On-screen Show (4:3)</PresentationFormat>
  <Paragraphs>95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Efield/Pitch correction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19</cp:revision>
  <dcterms:created xsi:type="dcterms:W3CDTF">2018-12-19T14:50:01Z</dcterms:created>
  <dcterms:modified xsi:type="dcterms:W3CDTF">2019-01-18T00:59:26Z</dcterms:modified>
</cp:coreProperties>
</file>