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68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7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7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9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5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10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7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3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4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5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0E3FB-2913-1548-B2C8-89FB5025ABC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D9ECE-04D2-7F4F-9ADA-AC8E7AB4D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4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pin_vs_integrat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600200"/>
            <a:ext cx="5486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750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in_vs_integrat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600200"/>
            <a:ext cx="5486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71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pin_vs_integrat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600200"/>
            <a:ext cx="5486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63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7692" y="1383126"/>
            <a:ext cx="64801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Using early time data to get FR</a:t>
            </a:r>
          </a:p>
          <a:p>
            <a:r>
              <a:rPr lang="en-US" dirty="0" smtClean="0"/>
              <a:t>What about scraping?</a:t>
            </a:r>
          </a:p>
          <a:p>
            <a:r>
              <a:rPr lang="en-US" dirty="0" smtClean="0"/>
              <a:t>Closed orbit is shifting.</a:t>
            </a:r>
          </a:p>
          <a:p>
            <a:r>
              <a:rPr lang="en-US" dirty="0" smtClean="0"/>
              <a:t>Are we reconstructing biased distribution?</a:t>
            </a:r>
          </a:p>
          <a:p>
            <a:r>
              <a:rPr lang="en-US" dirty="0" smtClean="0"/>
              <a:t>Does momentum distribution depend on scraping?</a:t>
            </a:r>
          </a:p>
          <a:p>
            <a:r>
              <a:rPr lang="en-US" dirty="0" smtClean="0"/>
              <a:t>Is momentum correlated with time in fill (lost </a:t>
            </a:r>
            <a:r>
              <a:rPr lang="en-US" dirty="0" err="1" smtClean="0"/>
              <a:t>muons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Are we looking at the right </a:t>
            </a:r>
            <a:r>
              <a:rPr lang="en-US" dirty="0" err="1" smtClean="0"/>
              <a:t>muons</a:t>
            </a:r>
            <a:r>
              <a:rPr lang="en-US" dirty="0" smtClean="0"/>
              <a:t>?</a:t>
            </a:r>
          </a:p>
          <a:p>
            <a:r>
              <a:rPr lang="en-US" dirty="0" smtClean="0"/>
              <a:t>Tracker measures radial distribution </a:t>
            </a:r>
            <a:r>
              <a:rPr lang="en-US" dirty="0" err="1" smtClean="0"/>
              <a:t>vs</a:t>
            </a:r>
            <a:r>
              <a:rPr lang="en-US" dirty="0" smtClean="0"/>
              <a:t> time (is momentum distribution changing)?</a:t>
            </a:r>
          </a:p>
          <a:p>
            <a:r>
              <a:rPr lang="en-US" dirty="0" smtClean="0"/>
              <a:t>Effect of pile up, calorimeter gain</a:t>
            </a:r>
          </a:p>
          <a:p>
            <a:r>
              <a:rPr lang="en-US" dirty="0" smtClean="0"/>
              <a:t>Momentum distribution </a:t>
            </a:r>
            <a:r>
              <a:rPr lang="en-US" dirty="0" err="1" smtClean="0"/>
              <a:t>vs</a:t>
            </a:r>
            <a:r>
              <a:rPr lang="en-US" dirty="0" smtClean="0"/>
              <a:t> time-lost </a:t>
            </a:r>
            <a:r>
              <a:rPr lang="en-US" dirty="0" err="1" smtClean="0"/>
              <a:t>muons</a:t>
            </a:r>
            <a:r>
              <a:rPr lang="en-US" dirty="0" smtClean="0"/>
              <a:t> analysis requires gm2ringsim (</a:t>
            </a:r>
            <a:r>
              <a:rPr lang="en-US" dirty="0" err="1" smtClean="0"/>
              <a:t>bmad</a:t>
            </a:r>
            <a:r>
              <a:rPr lang="en-US" dirty="0" smtClean="0"/>
              <a:t> does not model </a:t>
            </a:r>
            <a:r>
              <a:rPr lang="en-US" dirty="0" err="1" smtClean="0"/>
              <a:t>muon</a:t>
            </a:r>
            <a:r>
              <a:rPr lang="en-US" dirty="0" smtClean="0"/>
              <a:t> losses correctly)</a:t>
            </a:r>
          </a:p>
          <a:p>
            <a:r>
              <a:rPr lang="en-US" dirty="0" smtClean="0"/>
              <a:t>Corrections due to </a:t>
            </a:r>
            <a:r>
              <a:rPr lang="en-US" dirty="0" err="1" smtClean="0"/>
              <a:t>nonuniformity</a:t>
            </a:r>
            <a:r>
              <a:rPr lang="en-US" dirty="0" smtClean="0"/>
              <a:t> </a:t>
            </a:r>
            <a:r>
              <a:rPr lang="en-US" smtClean="0"/>
              <a:t>of dispersion.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08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94</Words>
  <Application>Microsoft Macintosh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3</cp:revision>
  <dcterms:created xsi:type="dcterms:W3CDTF">2019-01-15T20:51:43Z</dcterms:created>
  <dcterms:modified xsi:type="dcterms:W3CDTF">2019-01-15T21:41:21Z</dcterms:modified>
</cp:coreProperties>
</file>