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4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5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9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4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9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4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4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4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1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365DB-88C3-0B43-A136-C361D7658401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56451-7977-D848-A9DF-774316F18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1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8887" y="221477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3179" r="37783"/>
          <a:stretch/>
        </p:blipFill>
        <p:spPr>
          <a:xfrm>
            <a:off x="918887" y="2069246"/>
            <a:ext cx="7383931" cy="254244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1784035" y="3054954"/>
            <a:ext cx="15631" cy="4552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06351" y="213860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y</a:t>
            </a:r>
            <a:endParaRPr lang="en-US" baseline="-25000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295091" y="3510202"/>
            <a:ext cx="681892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65520" y="1827514"/>
            <a:ext cx="367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10" name="Oval 9"/>
          <p:cNvSpPr/>
          <p:nvPr/>
        </p:nvSpPr>
        <p:spPr>
          <a:xfrm rot="15000000">
            <a:off x="6120489" y="2611162"/>
            <a:ext cx="403566" cy="590479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058437" y="4188745"/>
            <a:ext cx="217714" cy="16037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290720" y="2481205"/>
            <a:ext cx="15631" cy="4552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psi_0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514" y="3170029"/>
            <a:ext cx="324104" cy="29371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 flipV="1">
            <a:off x="6050013" y="2437115"/>
            <a:ext cx="240707" cy="4552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3"/>
          </p:cNvCxnSpPr>
          <p:nvPr/>
        </p:nvCxnSpPr>
        <p:spPr>
          <a:xfrm>
            <a:off x="6317811" y="2913049"/>
            <a:ext cx="249437" cy="560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775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1</cp:revision>
  <dcterms:created xsi:type="dcterms:W3CDTF">2019-09-30T16:17:44Z</dcterms:created>
  <dcterms:modified xsi:type="dcterms:W3CDTF">2019-09-30T16:18:33Z</dcterms:modified>
</cp:coreProperties>
</file>