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"/>
  </p:notesMasterIdLst>
  <p:sldIdLst>
    <p:sldId id="258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02" d="100"/>
          <a:sy n="102" d="100"/>
        </p:scale>
        <p:origin x="19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2FA3D-465E-2D45-A6AD-FB2E65827380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1C660-E7C0-184E-BFCF-4FEC303D3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5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A97D-1271-363A-620A-05FD13494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5AC014-103D-3041-A7CE-411C28703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9842-F851-E2A1-AEDA-8862D2045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5216-B3B6-584C-97A5-C94198FDE7F2}" type="datetime1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6810A-68D7-61F7-CC3D-7A44A6C4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AB4C3-F912-3052-0E1A-ED0B8F974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7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09A7-8AC7-2C45-4C65-9722834E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BFCE6-C265-9E9C-7E05-D3AE64D85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05F0A-FD50-B093-3CD2-A70479E43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2BE6C-8A29-8E44-A2FB-22FC16C1509A}" type="datetime1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C7E58-D720-AA3C-109D-4E58FF23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178CF-6DD5-D0A2-EF59-F7665B0E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5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2676EA-AD32-74FD-B21C-27C2D8165C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2EA98-8643-A276-005F-A6A60D03A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04D8C-709C-3E95-8379-651EFC54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361E-2B98-3F49-970D-0EE537FFB7B8}" type="datetime1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15FC5-DCE7-F5FD-B564-8A21987CD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F679C-486B-4462-840B-8BFAF1BA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9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C98C-0C78-81F4-FC8E-0588E59EC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0011A-9C46-D059-27C5-93DDE01E2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EE23-C550-BD2E-2698-A70141AC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6B5C-AD9C-D14E-A8F9-ADF72003255B}" type="datetime1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3768-8C7A-3CB4-9FE6-9B0013F2C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F986E-BE74-2D8E-814A-874848A9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26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8CD0-52A2-95A7-D166-56D1C93E5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192BD-83AF-D429-BA77-84B360C1B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640D5-C061-C3E9-EC84-9FEBA253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F07C-8AAD-C742-BD8B-B328A27C56C6}" type="datetime1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1BB15-978D-912D-FCC5-A558741F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D3075-6059-622C-9114-E9F946C0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FE2B-8BF2-F109-24B1-6E7FD61A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662EE-DD99-6B7A-A3A4-12619993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BB7D3-1857-3B55-7D11-599B73077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EF62A-EB2E-1B00-DF82-8C4B753D2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CCA9-C329-144E-BD33-D9881D6A9931}" type="datetime1">
              <a:rPr lang="en-US" smtClean="0"/>
              <a:t>11/13/22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F7A1C-6BDD-6A0A-080B-EE71FF8D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7D50C-F397-934D-5DF2-509D2F19A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43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A53F-9780-4D13-9163-167AC4954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45F89-E343-FABF-4751-D865EE166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32018F-58CF-2DAC-F422-40973589E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AAF7E9-CA94-7DFD-A2C8-89A5C21D1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918304-90C1-5946-0352-11677F133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AAEC04-8618-C79E-6093-3CF1E088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57D8-CAE2-604C-AFBD-FC5FC7519E80}" type="datetime1">
              <a:rPr lang="en-US" smtClean="0"/>
              <a:t>11/13/22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D214A6-E0D7-8166-D736-33F035A97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C9502-B156-2D00-6C29-F387D50C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2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C0DB-5C3C-05A5-4607-37217E70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783E4-5817-F712-A2C7-A29B1D38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FEE53-F049-AC49-BB11-45F9395D6BF1}" type="datetime1">
              <a:rPr lang="en-US" smtClean="0"/>
              <a:t>11/13/22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FEFFA-012C-0BD3-AAA2-51FC9FC9A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0D301-C071-D364-631C-B060E4360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4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7934FF-C4BD-EA97-9D5A-69059D4F4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CE0B-72C2-D847-BFDA-1D8990B1C13A}" type="datetime1">
              <a:rPr lang="en-US" smtClean="0"/>
              <a:t>11/13/22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FEF55-3C5F-0309-B318-9D14C2DA7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2F6C5-19A7-CA34-DC0B-4A29C68B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6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9684-6A29-C6E0-E856-3F0C0FBCA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9B1E-45A7-84C4-4EE6-24C315A85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E39A4B-7DB8-D192-21A2-86B4EB8AE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F141F-3CB2-3C63-1C39-0A36D174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AAF8-A380-1840-8392-81FDDD884720}" type="datetime1">
              <a:rPr lang="en-US" smtClean="0"/>
              <a:t>11/13/22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7633E-824C-9977-C03E-59372AF1D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42B25-CAB5-3CA3-7866-E573284D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7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AD4AD-C1CE-8AA9-DC32-7852BEB6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85DEF-63D7-A9DD-F37E-00089BBD1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162EC-FE9B-02A3-79A6-78E2BCE41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94443-BA73-042B-2AF0-BB142E4AB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8652-6520-EB40-B438-521EF7DA5552}" type="datetime1">
              <a:rPr lang="en-US" smtClean="0"/>
              <a:t>11/13/22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B7824-D46E-9B10-4E31-D1076AFE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0F035-50BA-A2C2-E73D-DFE32F8F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0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96D4A-8598-D895-B721-55645ED7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18FF0-7320-0D08-66AF-8846C4A66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EB447-5CA4-AC65-6258-4A5E07C04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8F577-BD34-054B-9379-2DE54DA66437}" type="datetime1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E1A87-933C-8A80-5209-429E466CF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EF4E9-7EFA-4E0C-B7D5-6FC54E6D0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3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F2C1460-BFAA-3279-191E-62D6A52BA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45353"/>
            <a:ext cx="5118970" cy="3412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83B3AA-4291-83FC-1089-02D291DB5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17" y="723378"/>
            <a:ext cx="5188906" cy="5188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3F498E-8BC3-496D-73FE-30F277EDC6A7}"/>
              </a:ext>
            </a:extLst>
          </p:cNvPr>
          <p:cNvSpPr txBox="1"/>
          <p:nvPr/>
        </p:nvSpPr>
        <p:spPr>
          <a:xfrm>
            <a:off x="2743200" y="1428060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e821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F5E418-EAF3-8F5E-2456-231E4C587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228600"/>
            <a:ext cx="5486400" cy="365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7DE2BE-E081-B724-650D-13DDA2E00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992236"/>
            <a:ext cx="1987028" cy="725124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4C456A9E-2EAE-C245-D501-0C52C3E2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07E7-AF28-2848-9B4D-E124058B5C9A}" type="datetime1">
              <a:rPr lang="en-US" smtClean="0"/>
              <a:t>11/14/22</a:t>
            </a:fld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53C5028A-F7D6-EC5A-6CFD-41980B87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10C871D-1A7A-6272-5473-F2CAEEB5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1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1471D6-E63E-173B-56D7-A1B0ACB61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814" y="2155958"/>
            <a:ext cx="1104900" cy="4699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3AD277-A05E-5847-D60C-BA20DC11F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5457868"/>
            <a:ext cx="2120461" cy="72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4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2003E-41AB-5BFF-1728-5D16BFEC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10" y="1354475"/>
            <a:ext cx="7772400" cy="776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537E8D-DAD8-3EB5-FD00-C093825EE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383" y="2329685"/>
            <a:ext cx="2971017" cy="867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A38DD-B6B3-9305-B844-5535E59C1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986" y="3320989"/>
            <a:ext cx="3697224" cy="734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44857-041F-06C5-FF13-995D4BB54768}"/>
              </a:ext>
            </a:extLst>
          </p:cNvPr>
          <p:cNvSpPr txBox="1"/>
          <p:nvPr/>
        </p:nvSpPr>
        <p:spPr>
          <a:xfrm>
            <a:off x="5655250" y="3505748"/>
            <a:ext cx="272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Crnkovic</a:t>
            </a:r>
            <a:r>
              <a:rPr lang="en-US" dirty="0"/>
              <a:t> et al. doc-</a:t>
            </a:r>
            <a:r>
              <a:rPr lang="en-US" dirty="0" err="1"/>
              <a:t>db</a:t>
            </a:r>
            <a:r>
              <a:rPr lang="en-US" dirty="0"/>
              <a:t> 3477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914827-1BB9-5C71-DB79-CF1DD730E03A}"/>
              </a:ext>
            </a:extLst>
          </p:cNvPr>
          <p:cNvSpPr txBox="1"/>
          <p:nvPr/>
        </p:nvSpPr>
        <p:spPr>
          <a:xfrm>
            <a:off x="626301" y="150312"/>
            <a:ext cx="16882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E821</a:t>
            </a:r>
          </a:p>
          <a:p>
            <a:r>
              <a:rPr lang="en-US" sz="2800" dirty="0"/>
              <a:t>B</a:t>
            </a:r>
            <a:r>
              <a:rPr lang="en-US" sz="2800" baseline="-25000" dirty="0"/>
              <a:t>k</a:t>
            </a:r>
            <a:r>
              <a:rPr lang="en-US" sz="2800" dirty="0"/>
              <a:t> = 204 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77B717-37F5-37A9-1FB9-CA55D42DE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402" y="4479282"/>
            <a:ext cx="2012392" cy="734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204A15-80FC-96DA-DFD2-F729A2BCD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851" y="5331796"/>
            <a:ext cx="2908300" cy="1028700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E62BEE2-574C-9803-5B26-E87EA200E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31BF-4F4F-EA42-AA56-0FC3B3E60A90}" type="datetime1">
              <a:rPr lang="en-US" smtClean="0"/>
              <a:t>11/13/22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9C92DCF-49AF-3142-505E-DF151B36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2D84734-6E0A-9809-F810-74DB7969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2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D9823D-40F5-BFF6-5412-C999A375F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9161" y="497504"/>
            <a:ext cx="1796822" cy="31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6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7695</TotalTime>
  <Words>22</Words>
  <Application>Microsoft Macintosh PowerPoint</Application>
  <PresentationFormat>Widescreen</PresentationFormat>
  <Paragraphs>10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L. Rubin</dc:creator>
  <cp:lastModifiedBy>David L. Rubin</cp:lastModifiedBy>
  <cp:revision>8</cp:revision>
  <dcterms:created xsi:type="dcterms:W3CDTF">2022-11-08T00:04:11Z</dcterms:created>
  <dcterms:modified xsi:type="dcterms:W3CDTF">2022-11-15T19:12:20Z</dcterms:modified>
</cp:coreProperties>
</file>