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5" r:id="rId3"/>
    <p:sldId id="293" r:id="rId4"/>
    <p:sldId id="292" r:id="rId5"/>
    <p:sldId id="289" r:id="rId6"/>
    <p:sldId id="29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4"/>
    <p:restoredTop sz="94628"/>
  </p:normalViewPr>
  <p:slideViewPr>
    <p:cSldViewPr snapToGrid="0" snapToObjects="1">
      <p:cViewPr>
        <p:scale>
          <a:sx n="133" d="100"/>
          <a:sy n="133" d="100"/>
        </p:scale>
        <p:origin x="-80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4C629-62B2-2F4E-892B-F3108BD2CF86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9F0DF-B9BB-EA4D-AB2E-3DA641397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0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6DA33E-A1D5-644E-9E9E-7C853B9C2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EAAD1-1171-334A-9319-5BCCE0A0D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865657-1518-C44A-93C3-125EFB436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23F643-4BC7-E14D-901F-CEFF6D45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B90B9F-9A42-F543-B6BE-47C3171FB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6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C0777D-3936-9847-A924-DC917387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4645249-D098-A54B-86AF-024506A19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DB4FBE-4279-884E-A920-3682B4EF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29124F-1CBA-8C4C-87A2-280D73B6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BE7D89-D761-3741-8A0E-6E4EF0C9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3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7AE2EA-C823-3A43-AF35-03A72EBC9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A2019B-F398-3C48-9244-590FF028C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4780CD-95CC-3F47-A8F3-FFE81571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EF2C3E-D096-0048-ACB9-3F669604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E1AB61-DA7F-8641-ABEA-9111077E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4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7D40A0-6EF4-5547-87FE-F6541EF8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ECDF1B-E911-274C-B770-F334F7898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D71D2C-7ED8-A04D-9CE1-A00FF127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3F8168-3BB9-C642-89CA-F74E272D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C481D6-8905-D14C-99BB-58CEEDB9E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9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1AA743-924D-B441-A059-79CFE15E2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9AB224-9D6B-984A-BA62-8E6E73975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C6224E-2F91-C54F-A368-F6151C7C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1F68F5-8599-584B-9F0A-A2FB564B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7B5CD8-5421-5F4A-B0E8-D02C6E48F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7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D9947-D600-D347-9587-4962E90B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6E42DD-3C81-CE44-B6AD-30EF3932A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59F6792-1197-5C44-BE81-1AD7F234A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5E19DC-746A-6A4F-98E2-B47E8DE63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8F5C4AF-BE3B-2545-B247-5F589E1F1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96A84D-B816-084B-92A9-A60CD3F3B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8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17E75F-6BAE-AC4E-9B6F-32C8FF7BF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7EDBF7-732A-3445-9675-DBF80F700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F6D2B5A-EA10-2E49-A852-112605DBD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811F138-3F81-9D40-91E3-4D51D5F72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3FC9579-C190-FC46-897D-5EA791221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AF99D07-C9CD-F74D-96FF-07E61565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65155B6-B66B-D34E-A2EC-F3E6B36B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CEBCD88-F38D-7149-99E5-0728F1FF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9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CC7839-20AB-5342-84FB-A8E162AD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27376A8-02F9-914E-8293-D01FD05A9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2B14E9-240E-9D43-A84E-20EB4FDEE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1D6E721-8A1A-FE4D-99B4-F354218FF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4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5EC24C3-3550-8243-86AF-19A7A9050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E0DDCD2-4C4C-D548-A79C-2FD1F11B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7F9DA4-28C4-CD41-8C48-30C3F368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0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623857-3BD9-FA42-9C3A-43486477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60ACA-A66E-A143-A604-867708B0F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F237253-747D-3048-BF2F-90584C0AD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AE2B22-9652-EF48-B673-02D6E7371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6ABDE6-90C8-7446-AC0D-6F643982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44DAD5-9B85-654F-9E20-DAF5C2AC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3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FC51DD-F489-E348-82E0-61547F8EE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2FD3970-F0FB-EB4E-8F68-2B1E66B65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C6FD0B-8112-444F-A9BA-D09D8E608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9F29C2-9025-0045-8D17-B364ECA31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23792D-2108-BF44-AF7C-3EE76857B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FEFE32-FC23-1148-818F-85FC6E50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9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46651FF-7A4E-464D-9150-C94C5CA1D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A236E3-23C4-9141-ADC7-24422FACD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460392-676D-D64A-A43D-42998AC5B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E7384-707B-E148-80B3-D27FAE9DA0B2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F729C4-2893-414C-A690-ADB8BE6B8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581110-5A48-F943-A2FD-CD84D0508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8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231AEB-6FC3-6A49-AA4D-3DBF7037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361118" cy="2422503"/>
          </a:xfrm>
        </p:spPr>
        <p:txBody>
          <a:bodyPr>
            <a:normAutofit/>
          </a:bodyPr>
          <a:lstStyle/>
          <a:p>
            <a:r>
              <a:rPr lang="en-US" dirty="0"/>
              <a:t>Gm2ringsim slides for Collaboration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D75EE5-192E-1D44-BB10-6D93A2559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1265" y="4190761"/>
            <a:ext cx="9144000" cy="1655762"/>
          </a:xfrm>
        </p:spPr>
        <p:txBody>
          <a:bodyPr/>
          <a:lstStyle/>
          <a:p>
            <a:r>
              <a:rPr lang="en-US" dirty="0"/>
              <a:t>Renee </a:t>
            </a:r>
            <a:r>
              <a:rPr lang="en-US" dirty="0" err="1"/>
              <a:t>Fatemi</a:t>
            </a:r>
            <a:endParaRPr lang="en-US" dirty="0"/>
          </a:p>
          <a:p>
            <a:r>
              <a:rPr lang="en-US" dirty="0"/>
              <a:t>Nov 20, 2019</a:t>
            </a:r>
          </a:p>
        </p:txBody>
      </p:sp>
    </p:spTree>
    <p:extLst>
      <p:ext uri="{BB962C8B-B14F-4D97-AF65-F5344CB8AC3E}">
        <p14:creationId xmlns:p14="http://schemas.microsoft.com/office/powerpoint/2010/main" val="417404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D870BBE3-71AF-7D49-B8AD-49E66B7310A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24218" y="303542"/>
                <a:ext cx="4792903" cy="117323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from Tracking planes at t &gt; 30 𝝻s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870BBE3-71AF-7D49-B8AD-49E66B7310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24218" y="303542"/>
                <a:ext cx="4792903" cy="117323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2C15F37-96E5-FA40-BE97-BC5CDDE41D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5" r="50386"/>
          <a:stretch/>
        </p:blipFill>
        <p:spPr>
          <a:xfrm>
            <a:off x="196946" y="2041274"/>
            <a:ext cx="4920175" cy="48167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C2D00C8-159D-B54C-A60A-9439892220C4}"/>
              </a:ext>
            </a:extLst>
          </p:cNvPr>
          <p:cNvSpPr txBox="1"/>
          <p:nvPr/>
        </p:nvSpPr>
        <p:spPr>
          <a:xfrm>
            <a:off x="1059173" y="2385393"/>
            <a:ext cx="203572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Mean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5.00+/-0.00498</a:t>
            </a:r>
          </a:p>
          <a:p>
            <a:r>
              <a:rPr lang="en-US" sz="1600" b="1" dirty="0">
                <a:solidFill>
                  <a:srgbClr val="1635DB"/>
                </a:solidFill>
              </a:rPr>
              <a:t>5.03+/-0.00591 </a:t>
            </a:r>
          </a:p>
          <a:p>
            <a:r>
              <a:rPr lang="en-US" sz="1600" b="1" dirty="0"/>
              <a:t>5.06+/-0.00752</a:t>
            </a:r>
          </a:p>
          <a:p>
            <a:endParaRPr lang="en-US" sz="1600" b="1" dirty="0"/>
          </a:p>
          <a:p>
            <a:r>
              <a:rPr lang="en-US" sz="1600" b="1" dirty="0"/>
              <a:t>Width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8.28+/-0.00352 </a:t>
            </a:r>
          </a:p>
          <a:p>
            <a:r>
              <a:rPr lang="en-US" sz="1600" b="1" dirty="0">
                <a:solidFill>
                  <a:srgbClr val="1635DB"/>
                </a:solidFill>
              </a:rPr>
              <a:t>8.28+/-0.00418 </a:t>
            </a:r>
          </a:p>
          <a:p>
            <a:r>
              <a:rPr lang="en-US" sz="1600" b="1" dirty="0"/>
              <a:t>8.28+/-0.00532</a:t>
            </a:r>
          </a:p>
          <a:p>
            <a:endParaRPr lang="en-US" sz="1600" b="1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C50B059-CF95-FE48-A25D-CB4CD2934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4803" y="2519463"/>
            <a:ext cx="6490860" cy="41399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AD291CA-62F1-1346-AD1C-04A4FC081D6E}"/>
              </a:ext>
            </a:extLst>
          </p:cNvPr>
          <p:cNvSpPr txBox="1"/>
          <p:nvPr/>
        </p:nvSpPr>
        <p:spPr>
          <a:xfrm>
            <a:off x="6145179" y="2077601"/>
            <a:ext cx="4765191" cy="656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Means are different 5.060 ➝ 4.35.  but shape comparison looks  good.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4A4B307-8ED4-0E4A-8B38-C2D07BBD957F}"/>
              </a:ext>
            </a:extLst>
          </p:cNvPr>
          <p:cNvSpPr txBox="1"/>
          <p:nvPr/>
        </p:nvSpPr>
        <p:spPr>
          <a:xfrm>
            <a:off x="9735863" y="2948939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baseline="30000" dirty="0"/>
              <a:t>+</a:t>
            </a:r>
            <a:r>
              <a:rPr lang="en-US" dirty="0"/>
              <a:t> &gt; 1.5 GeV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902F4EC6-B077-6E46-997B-E6AD6F4E024C}"/>
                  </a:ext>
                </a:extLst>
              </p:cNvPr>
              <p:cNvSpPr/>
              <p:nvPr/>
            </p:nvSpPr>
            <p:spPr>
              <a:xfrm>
                <a:off x="1059173" y="1212159"/>
                <a:ext cx="2876620" cy="6911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𝑚𝑎𝑔𝑖𝑐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𝑚𝑎𝑔𝑖𝑐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02F4EC6-B077-6E46-997B-E6AD6F4E02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173" y="1212159"/>
                <a:ext cx="2876620" cy="691151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xmlns="" id="{023BF531-313D-A848-BEE0-199D08192EC8}"/>
              </a:ext>
            </a:extLst>
          </p:cNvPr>
          <p:cNvSpPr txBox="1">
            <a:spLocks/>
          </p:cNvSpPr>
          <p:nvPr/>
        </p:nvSpPr>
        <p:spPr>
          <a:xfrm>
            <a:off x="6145179" y="438082"/>
            <a:ext cx="5191606" cy="124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Cornell FR reconstruction from decay positrons in calorimeters ( 4&lt; t &lt; 150 𝝻s )</a:t>
            </a:r>
          </a:p>
        </p:txBody>
      </p:sp>
    </p:spTree>
    <p:extLst>
      <p:ext uri="{BB962C8B-B14F-4D97-AF65-F5344CB8AC3E}">
        <p14:creationId xmlns:p14="http://schemas.microsoft.com/office/powerpoint/2010/main" val="1590354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E513E5-1682-D04D-B7E5-0E5F592F3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``Statistical Error” on FR extraction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C32C32F-B2D5-0442-B167-6069BF5C7460}"/>
              </a:ext>
            </a:extLst>
          </p:cNvPr>
          <p:cNvSpPr txBox="1"/>
          <p:nvPr/>
        </p:nvSpPr>
        <p:spPr>
          <a:xfrm>
            <a:off x="1152394" y="2417524"/>
            <a:ext cx="32848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73 </a:t>
            </a:r>
            <a:r>
              <a:rPr lang="en-US" dirty="0" err="1"/>
              <a:t>randcom</a:t>
            </a:r>
            <a:r>
              <a:rPr lang="en-US" dirty="0"/>
              <a:t> variations over same input data</a:t>
            </a:r>
          </a:p>
          <a:p>
            <a:endParaRPr lang="en-US" dirty="0"/>
          </a:p>
          <a:p>
            <a:r>
              <a:rPr lang="en-US" dirty="0"/>
              <a:t>Average Mean = 4.35 +/- 0.021</a:t>
            </a:r>
          </a:p>
          <a:p>
            <a:r>
              <a:rPr lang="en-US" dirty="0"/>
              <a:t>Width of Mean = 0.17 +/- 0.019</a:t>
            </a:r>
          </a:p>
          <a:p>
            <a:endParaRPr lang="en-US" dirty="0"/>
          </a:p>
          <a:p>
            <a:r>
              <a:rPr lang="en-US" dirty="0"/>
              <a:t>Average Width = 8.84 +/- 0.030</a:t>
            </a:r>
          </a:p>
          <a:p>
            <a:r>
              <a:rPr lang="en-US" dirty="0"/>
              <a:t>Width of Width = 0.22 +/- 0.023</a:t>
            </a:r>
          </a:p>
          <a:p>
            <a:endParaRPr lang="en-US" dirty="0"/>
          </a:p>
          <a:p>
            <a:r>
              <a:rPr lang="en-US" dirty="0"/>
              <a:t>Difference between truth and FR  reconstruction is significant.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5AF56AE-86FF-B842-B33A-CB64AE2F4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585304" y="296655"/>
            <a:ext cx="3554202" cy="757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FB3B0E-2C37-D24C-879B-01FE86943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332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Average Radius &lt;R&gt;  from Tracking planes for t &gt; 30 𝝻s.</a:t>
            </a:r>
            <a:br>
              <a:rPr lang="en-US" sz="3600" dirty="0"/>
            </a:b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>
                <a:solidFill>
                  <a:srgbClr val="1635DB"/>
                </a:solidFill>
              </a:rPr>
              <a:t>Averaged over all planes &lt;R&gt; ~ 5.6 mm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03576664-31D9-9340-B144-0EABDC4978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2" b="49651"/>
          <a:stretch/>
        </p:blipFill>
        <p:spPr>
          <a:xfrm>
            <a:off x="22922" y="3933173"/>
            <a:ext cx="12146156" cy="292482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C20ECE7-7EA7-804F-8196-C6580A1E221D}"/>
              </a:ext>
            </a:extLst>
          </p:cNvPr>
          <p:cNvSpPr txBox="1"/>
          <p:nvPr/>
        </p:nvSpPr>
        <p:spPr>
          <a:xfrm>
            <a:off x="550102" y="2759984"/>
            <a:ext cx="2744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Plane 0 Mean</a:t>
            </a:r>
          </a:p>
          <a:p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5.73 +/- 0.0057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5.76 +/- 0.0068 </a:t>
            </a:r>
          </a:p>
          <a:p>
            <a:r>
              <a:rPr lang="en-US" dirty="0"/>
              <a:t> 5.80 +/- 0.0086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FA32B0-815B-7447-A689-A62EC6AFBF7E}"/>
              </a:ext>
            </a:extLst>
          </p:cNvPr>
          <p:cNvSpPr txBox="1"/>
          <p:nvPr/>
        </p:nvSpPr>
        <p:spPr>
          <a:xfrm>
            <a:off x="6940463" y="2772184"/>
            <a:ext cx="2140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Plane 2 Mean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5.57 +/- 0.0058 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5.59 +/- 0.0069 </a:t>
            </a:r>
          </a:p>
          <a:p>
            <a:r>
              <a:rPr lang="en-US" dirty="0"/>
              <a:t> 5.62 +/- 0.0088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4960C24-4B6F-124B-87AA-36B629959754}"/>
              </a:ext>
            </a:extLst>
          </p:cNvPr>
          <p:cNvSpPr txBox="1"/>
          <p:nvPr/>
        </p:nvSpPr>
        <p:spPr>
          <a:xfrm>
            <a:off x="3821526" y="2772184"/>
            <a:ext cx="27442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Plane 1 Mean</a:t>
            </a:r>
          </a:p>
          <a:p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5.25+/-0.0059 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5.29+/-0.0070 </a:t>
            </a:r>
          </a:p>
          <a:p>
            <a:r>
              <a:rPr lang="en-US" dirty="0"/>
              <a:t> 5.34+/-0.0089</a:t>
            </a:r>
          </a:p>
          <a:p>
            <a:r>
              <a:rPr lang="en-US" dirty="0"/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6707C4A-3D2C-DF46-83B1-0CDD85BC8417}"/>
              </a:ext>
            </a:extLst>
          </p:cNvPr>
          <p:cNvSpPr txBox="1"/>
          <p:nvPr/>
        </p:nvSpPr>
        <p:spPr>
          <a:xfrm>
            <a:off x="10004687" y="2772184"/>
            <a:ext cx="2121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Plane 3 Mean</a:t>
            </a:r>
          </a:p>
          <a:p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6.039 +/- 0.0057 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6.049 +/- 0.0067 </a:t>
            </a:r>
          </a:p>
          <a:p>
            <a:r>
              <a:rPr lang="en-US" dirty="0"/>
              <a:t> 6.071 +/- 0.0085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3543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784D2C-6665-8A4A-AA3F-2CDCC20B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Frequency Spectrum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AC37CBC-6033-6F4D-8373-00FB13578B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250" y="1784361"/>
            <a:ext cx="10183659" cy="487044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CACB34F-813A-FB42-B82A-077BEC5B97FD}"/>
              </a:ext>
            </a:extLst>
          </p:cNvPr>
          <p:cNvSpPr txBox="1"/>
          <p:nvPr/>
        </p:nvSpPr>
        <p:spPr>
          <a:xfrm>
            <a:off x="10783866" y="2279736"/>
            <a:ext cx="11398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Tracking Plane 0 (all look the same)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Fast Rotation Extraction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99356EB-7E6F-474F-8CCF-182ADFEB8B2E}"/>
              </a:ext>
            </a:extLst>
          </p:cNvPr>
          <p:cNvSpPr txBox="1"/>
          <p:nvPr/>
        </p:nvSpPr>
        <p:spPr>
          <a:xfrm>
            <a:off x="1900394" y="1415029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baseline="30000" dirty="0"/>
              <a:t>+</a:t>
            </a:r>
            <a:r>
              <a:rPr lang="en-US" dirty="0"/>
              <a:t> &gt; 1.5 GeV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6595A0-031A-104F-B92F-EBA1C873B132}"/>
              </a:ext>
            </a:extLst>
          </p:cNvPr>
          <p:cNvSpPr txBox="1"/>
          <p:nvPr/>
        </p:nvSpPr>
        <p:spPr>
          <a:xfrm>
            <a:off x="5296008" y="1415029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635DB"/>
                </a:solidFill>
              </a:rPr>
              <a:t>e</a:t>
            </a:r>
            <a:r>
              <a:rPr lang="en-US" baseline="30000" dirty="0">
                <a:solidFill>
                  <a:srgbClr val="1635DB"/>
                </a:solidFill>
              </a:rPr>
              <a:t>+</a:t>
            </a:r>
            <a:r>
              <a:rPr lang="en-US" dirty="0">
                <a:solidFill>
                  <a:srgbClr val="1635DB"/>
                </a:solidFill>
              </a:rPr>
              <a:t> &gt; 1.0 GeV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680C23C-F755-BB42-8244-C290C1AA4EFF}"/>
              </a:ext>
            </a:extLst>
          </p:cNvPr>
          <p:cNvSpPr txBox="1"/>
          <p:nvPr/>
        </p:nvSpPr>
        <p:spPr>
          <a:xfrm>
            <a:off x="8768833" y="1506022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 &gt; 0.5 GeV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A707026-4B31-3C43-AF0A-468B5176378F}"/>
              </a:ext>
            </a:extLst>
          </p:cNvPr>
          <p:cNvSpPr txBox="1"/>
          <p:nvPr/>
        </p:nvSpPr>
        <p:spPr>
          <a:xfrm>
            <a:off x="4687556" y="1956570"/>
            <a:ext cx="121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6699.66+/-0.0063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D23866B-4D76-2D44-B23F-4617515CEC21}"/>
              </a:ext>
            </a:extLst>
          </p:cNvPr>
          <p:cNvSpPr txBox="1"/>
          <p:nvPr/>
        </p:nvSpPr>
        <p:spPr>
          <a:xfrm>
            <a:off x="1320774" y="1956570"/>
            <a:ext cx="1510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6699.62+/-0.0080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87E898C-E8E8-0743-B98A-9ED8507F95EA}"/>
              </a:ext>
            </a:extLst>
          </p:cNvPr>
          <p:cNvSpPr txBox="1"/>
          <p:nvPr/>
        </p:nvSpPr>
        <p:spPr>
          <a:xfrm>
            <a:off x="8105751" y="1956570"/>
            <a:ext cx="1611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6699.68+/-0.0053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ACAA13-CF9A-E44C-A3CD-7A6C31BF1B2B}"/>
              </a:ext>
            </a:extLst>
          </p:cNvPr>
          <p:cNvSpPr txBox="1"/>
          <p:nvPr/>
        </p:nvSpPr>
        <p:spPr>
          <a:xfrm>
            <a:off x="1243896" y="4382541"/>
            <a:ext cx="1411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6700.94+/-0.80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8296279-65F4-5749-8460-6B66DC9C4670}"/>
              </a:ext>
            </a:extLst>
          </p:cNvPr>
          <p:cNvSpPr txBox="1"/>
          <p:nvPr/>
        </p:nvSpPr>
        <p:spPr>
          <a:xfrm>
            <a:off x="4687557" y="4357489"/>
            <a:ext cx="121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6700.99+/-0.80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BE637D0-F933-DC4B-B2F5-369A847D2C26}"/>
              </a:ext>
            </a:extLst>
          </p:cNvPr>
          <p:cNvSpPr txBox="1"/>
          <p:nvPr/>
        </p:nvSpPr>
        <p:spPr>
          <a:xfrm>
            <a:off x="8105751" y="4357489"/>
            <a:ext cx="1263717" cy="9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6700.91+/-0.80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8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5004D5-9FB7-AE4D-B3E9-6E8366CA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Error?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004876-7177-BE41-9C24-3549342F4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5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does the deviation between the fast rotation analysis and the “truth” from the tracking planes bias the E-field correction?  (n = 0.108)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AAA21D49-839D-0D45-8D51-214379E01E2E}"/>
              </a:ext>
            </a:extLst>
          </p:cNvPr>
          <p:cNvGrpSpPr/>
          <p:nvPr/>
        </p:nvGrpSpPr>
        <p:grpSpPr>
          <a:xfrm>
            <a:off x="1079326" y="3181982"/>
            <a:ext cx="10033348" cy="1477329"/>
            <a:chOff x="889348" y="3666168"/>
            <a:chExt cx="10033348" cy="147732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xmlns="" id="{9B874E7E-21B6-7943-9E76-CBFAF6CA1477}"/>
                    </a:ext>
                  </a:extLst>
                </p:cNvPr>
                <p:cNvSpPr txBox="1"/>
                <p:nvPr/>
              </p:nvSpPr>
              <p:spPr>
                <a:xfrm>
                  <a:off x="3246329" y="3906280"/>
                  <a:ext cx="4860099" cy="8804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 xmlns="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Sup>
                              <m:sSub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𝑚𝑎𝑔𝑖𝑐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  <m:d>
                          <m:dPr>
                            <m:begChr m:val="⟨"/>
                            <m:endChr m:val="⟩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𝜒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𝑒𝑞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9B874E7E-21B6-7943-9E76-CBFAF6CA14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6329" y="3906280"/>
                  <a:ext cx="4860099" cy="880497"/>
                </a:xfrm>
                <a:prstGeom prst="rect">
                  <a:avLst/>
                </a:prstGeom>
                <a:blipFill>
                  <a:blip r:embed="rId2"/>
                  <a:stretch>
                    <a:fillRect b="-1126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D40D35F1-D533-184D-857C-36BDEE230198}"/>
                </a:ext>
              </a:extLst>
            </p:cNvPr>
            <p:cNvSpPr txBox="1"/>
            <p:nvPr/>
          </p:nvSpPr>
          <p:spPr>
            <a:xfrm>
              <a:off x="889348" y="3666169"/>
              <a:ext cx="2609990" cy="14773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sz="2400" dirty="0"/>
                <a:t>FR ➔ 365 ppb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Mean 4.35 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Width 8.78</a:t>
              </a:r>
            </a:p>
            <a:p>
              <a:r>
                <a:rPr lang="en-US" dirty="0"/>
                <a:t>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796FC529-FB07-C34B-AA49-CCF35ABD5C41}"/>
                </a:ext>
              </a:extLst>
            </p:cNvPr>
            <p:cNvSpPr txBox="1"/>
            <p:nvPr/>
          </p:nvSpPr>
          <p:spPr>
            <a:xfrm>
              <a:off x="8256740" y="3666168"/>
              <a:ext cx="2665956" cy="147732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sz="2400" dirty="0"/>
                <a:t>TRUTH ➔ 358 ppb  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Mean 5.06 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Width 8.28</a:t>
              </a:r>
            </a:p>
            <a:p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3F5B12E-3FD6-A944-BB0C-BF01215FD20E}"/>
                </a:ext>
              </a:extLst>
            </p:cNvPr>
            <p:cNvSpPr/>
            <p:nvPr/>
          </p:nvSpPr>
          <p:spPr>
            <a:xfrm>
              <a:off x="3499338" y="3666168"/>
              <a:ext cx="4757402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A903F01-D857-C14C-BF88-873D3182FFF0}"/>
              </a:ext>
            </a:extLst>
          </p:cNvPr>
          <p:cNvSpPr txBox="1"/>
          <p:nvPr/>
        </p:nvSpPr>
        <p:spPr>
          <a:xfrm>
            <a:off x="4267601" y="5277004"/>
            <a:ext cx="3600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Deviation is 7 ppb</a:t>
            </a:r>
          </a:p>
        </p:txBody>
      </p:sp>
    </p:spTree>
    <p:extLst>
      <p:ext uri="{BB962C8B-B14F-4D97-AF65-F5344CB8AC3E}">
        <p14:creationId xmlns:p14="http://schemas.microsoft.com/office/powerpoint/2010/main" val="300968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346</Words>
  <Application>Microsoft Macintosh PowerPoint</Application>
  <PresentationFormat>Custom</PresentationFormat>
  <Paragraphs>76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Gm2ringsim slides for Collaboration Meeting</vt:lpstr>
      <vt:lpstr> χ_e  from Tracking planes at t &gt; 30 𝝻s</vt:lpstr>
      <vt:lpstr>``Statistical Error” on FR extraction</vt:lpstr>
      <vt:lpstr>Average Radius &lt;R&gt;  from Tracking planes for t &gt; 30 𝝻s.   Averaged over all planes &lt;R&gt; ~ 5.6 mm </vt:lpstr>
      <vt:lpstr>Compare Frequency Spectrum </vt:lpstr>
      <vt:lpstr>Maximal Error?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gm2ringsim in Cornell Fast Rotation Fourier analysis</dc:title>
  <dc:creator>Fatemi, Renee</dc:creator>
  <cp:lastModifiedBy>David Rubin</cp:lastModifiedBy>
  <cp:revision>107</cp:revision>
  <dcterms:created xsi:type="dcterms:W3CDTF">2019-10-03T15:40:29Z</dcterms:created>
  <dcterms:modified xsi:type="dcterms:W3CDTF">2019-11-21T19:27:57Z</dcterms:modified>
</cp:coreProperties>
</file>