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2084-60D5-1D44-B4D7-DD8958140055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BFD9-5532-5A43-B4A3-1589C9FF8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78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2084-60D5-1D44-B4D7-DD8958140055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BFD9-5532-5A43-B4A3-1589C9FF8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71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2084-60D5-1D44-B4D7-DD8958140055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BFD9-5532-5A43-B4A3-1589C9FF8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06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2084-60D5-1D44-B4D7-DD8958140055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BFD9-5532-5A43-B4A3-1589C9FF8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54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2084-60D5-1D44-B4D7-DD8958140055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BFD9-5532-5A43-B4A3-1589C9FF8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967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2084-60D5-1D44-B4D7-DD8958140055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BFD9-5532-5A43-B4A3-1589C9FF8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21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2084-60D5-1D44-B4D7-DD8958140055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BFD9-5532-5A43-B4A3-1589C9FF8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5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2084-60D5-1D44-B4D7-DD8958140055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BFD9-5532-5A43-B4A3-1589C9FF8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79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2084-60D5-1D44-B4D7-DD8958140055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BFD9-5532-5A43-B4A3-1589C9FF8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72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2084-60D5-1D44-B4D7-DD8958140055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BFD9-5532-5A43-B4A3-1589C9FF8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64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2084-60D5-1D44-B4D7-DD8958140055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BFD9-5532-5A43-B4A3-1589C9FF8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749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82084-60D5-1D44-B4D7-DD8958140055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6BFD9-5532-5A43-B4A3-1589C9FF8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445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lns.cornell.edu/~dlr/g-2/presentations/PreliminaryRFQuadTrackingStudy_20171026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Preliminary RF quad tracking study	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Rubin</a:t>
            </a:r>
          </a:p>
          <a:p>
            <a:r>
              <a:rPr lang="en-US" dirty="0" smtClean="0"/>
              <a:t>October 26,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175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6176" y="1196045"/>
            <a:ext cx="87978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https://</a:t>
            </a:r>
            <a:r>
              <a:rPr lang="en-US" sz="1400" dirty="0" err="1" smtClean="0"/>
              <a:t>www.lns.cornell.edu</a:t>
            </a:r>
            <a:r>
              <a:rPr lang="en-US" sz="1400" dirty="0"/>
              <a:t>/~</a:t>
            </a:r>
            <a:r>
              <a:rPr lang="en-US" sz="1400" dirty="0" err="1"/>
              <a:t>dlr</a:t>
            </a:r>
            <a:r>
              <a:rPr lang="en-US" sz="1400" dirty="0"/>
              <a:t>/g-2/</a:t>
            </a:r>
            <a:r>
              <a:rPr lang="en-US" sz="1400" dirty="0" smtClean="0"/>
              <a:t>presentations/PreliminaryRFQuadTrackingStudy_20171026</a:t>
            </a:r>
            <a:r>
              <a:rPr lang="en-US" sz="1400" dirty="0"/>
              <a:t>.html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73773" y="1988935"/>
            <a:ext cx="3442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hlinkClick r:id="rId2"/>
              </a:rPr>
              <a:t>Preliminary RF quad tracking study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76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35</Words>
  <Application>Microsoft Macintosh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Preliminary RF quad tracking study 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Preliminary RF quad tracking study  </dc:title>
  <dc:creator>David Rubin</dc:creator>
  <cp:lastModifiedBy>David Rubin</cp:lastModifiedBy>
  <cp:revision>6</cp:revision>
  <dcterms:created xsi:type="dcterms:W3CDTF">2017-10-26T13:17:32Z</dcterms:created>
  <dcterms:modified xsi:type="dcterms:W3CDTF">2017-10-26T18:54:38Z</dcterms:modified>
</cp:coreProperties>
</file>